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1FDF-4132-4353-B460-3EFE9BBEAD5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9E26-0DC4-4335-83B8-821F679D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1FDF-4132-4353-B460-3EFE9BBEAD5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9E26-0DC4-4335-83B8-821F679D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1FDF-4132-4353-B460-3EFE9BBEAD5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9E26-0DC4-4335-83B8-821F679D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1FDF-4132-4353-B460-3EFE9BBEAD5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9E26-0DC4-4335-83B8-821F679D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1FDF-4132-4353-B460-3EFE9BBEAD5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9E26-0DC4-4335-83B8-821F679D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1FDF-4132-4353-B460-3EFE9BBEAD5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9E26-0DC4-4335-83B8-821F679D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1FDF-4132-4353-B460-3EFE9BBEAD5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9E26-0DC4-4335-83B8-821F679D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1FDF-4132-4353-B460-3EFE9BBEAD5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9E26-0DC4-4335-83B8-821F679D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1FDF-4132-4353-B460-3EFE9BBEAD5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9E26-0DC4-4335-83B8-821F679D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1FDF-4132-4353-B460-3EFE9BBEAD5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9E26-0DC4-4335-83B8-821F679D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C1FDF-4132-4353-B460-3EFE9BBEAD5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A9E26-0DC4-4335-83B8-821F679D91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C1FDF-4132-4353-B460-3EFE9BBEAD50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9E26-0DC4-4335-83B8-821F679D91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redir?type=sr&amp;redir=eJzLKCkpKLbS1y8vL9crrszRKyrVTywqyUzOSdU3tjQ0srDQzyrN1i3OTixKTEqt1NXVzS_ILE7My0zVzdStyktMzkgFsUsSczKLcxPzEhkYDE0tTMwtTMzMLRm2XNkx80er-hRniWdn7xpGqAEAHycnSQ&amp;src=55fe264&amp;via_page=1&amp;oqid=9d24e986ee87f3c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go.mail.ru/redir?type=sr&amp;redir=eJzLKCkpsNLXzywuyS-qTNQrKtVPLCrJTM5JLdYvTk4sSkxKrdQryChgYDA0tTAxtzA1sDBk-MfM4aOvEcwW3zEzL2DvresANZEXrg&amp;src=382779c&amp;via_page=1&amp;oqid=9d254e081e744b25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Украшения человека.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Брошь - скарабей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797152"/>
            <a:ext cx="3384376" cy="144016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ДО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ЯрЮЦ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«Радуга»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«Природа и художник»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ПДО Строганова Ж.Е.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un1-19.userapi.com/zLFMUAyRK2vsq5wU5zVS-PYAuF-aCvpJFei85w/HDhlbYuxZK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899592" y="2852936"/>
            <a:ext cx="3024336" cy="4032448"/>
          </a:xfrm>
          <a:prstGeom prst="rect">
            <a:avLst/>
          </a:prstGeom>
          <a:noFill/>
        </p:spPr>
      </p:pic>
      <p:pic>
        <p:nvPicPr>
          <p:cNvPr id="5" name="preview-image" descr="https://www.syl.ru/misc/i/ai/391288/2570998.jp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348880"/>
            <a:ext cx="28803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review-image" descr="http://istorya.ru/imagens/izdelia/scarabey/scarab-5.jpg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88640"/>
            <a:ext cx="2760712" cy="246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642194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1.Лист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берем горизонтально,  легко проводим  ось симметрии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центре листа рисуем трапецию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3.Диагональными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линиями намечаем крылья</a:t>
            </a:r>
            <a:r>
              <a:rPr lang="ru-RU" dirty="0"/>
              <a:t/>
            </a:r>
            <a:br>
              <a:rPr lang="ru-RU" dirty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Полукруг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верхней части  голова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5.Рожки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глазки на голове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1-30.userapi.com/F4LmEszCzH8fQ1wzLo2ey5qD-7oCjkKScIQp4Q/Jh2FIzrY2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87035" y="1481517"/>
            <a:ext cx="4097922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6.Намечаем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точки на крылышках в которые будут сходиться линии с помощью которых мы нарисуем узор на них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7.В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верхней части на тельце жучка  рисуем сердечко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8.Намечаем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вертикальные полоски на тельце жучка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sun1-14.userapi.com/R-XyoamwuGfpt-0KDOxZS-62nasDiFuRs8Y_Lg/2RY1L6zHy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29976" y="1058457"/>
            <a:ext cx="4718205" cy="6290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.Намечаем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точки на крылышках в которые будут сходиться линии с помощью которых мы нарисуем узор на них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10.В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верхней части на тельце жучка  рисуем сердечко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11.Намечаем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вертикальные полоски на тельце жучка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https://sun1-28.userapi.com/W0KsI2BFrToVxrxVvOXlgouu3YUS0wFGWtTACw/Gp5zP6WnT8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82279" y="486073"/>
            <a:ext cx="5131370" cy="7272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12.Используем розовый, зелёный, фиолетовый, синий, красный цвет для крыльев и тела жука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sun1-19.userapi.com/zLFMUAyRK2vsq5wU5zVS-PYAuF-aCvpJFei85w/HDhlbYuxZK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41630" y="710698"/>
            <a:ext cx="464451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13. Делаем  фон в холодной гамме, можно уточнить цвет и прорисовать детали.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s://sun1-20.userapi.com/YuE3vkdF66VitInXIzacAJd7tV0M_4uJwJgUkQ/Bv37k0G3C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56665" y="681159"/>
            <a:ext cx="4806534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92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Украшения человека. Брошь - скарабей</vt:lpstr>
      <vt:lpstr>1.Лист берем горизонтально,  легко проводим  ось симметрии 2.В центре листа рисуем трапецию 3.Диагональными линиями намечаем крылья 4.Полукруг в верхней части  голова 5.Рожки и глазки на голове </vt:lpstr>
      <vt:lpstr>6.Намечаем точки на крылышках в которые будут сходиться линии с помощью которых мы нарисуем узор на них 7.В верхней части на тельце жучка  рисуем сердечко 8.Намечаем вертикальные полоски на тельце жучка </vt:lpstr>
      <vt:lpstr>9.Намечаем точки на крылышках в которые будут сходиться линии с помощью которых мы нарисуем узор на них 10.В верхней части на тельце жучка  рисуем сердечко 11.Намечаем вертикальные полоски на тельце жучка </vt:lpstr>
      <vt:lpstr>12.Используем розовый, зелёный, фиолетовый, синий, красный цвет для крыльев и тела жука </vt:lpstr>
      <vt:lpstr>13. Делаем  фон в холодной гамме, можно уточнить цвет и прорисовать детали.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2020-03-21T16:57:15Z</dcterms:created>
  <dcterms:modified xsi:type="dcterms:W3CDTF">2020-03-21T17:43:46Z</dcterms:modified>
</cp:coreProperties>
</file>